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7" r:id="rId9"/>
    <p:sldId id="262" r:id="rId10"/>
    <p:sldId id="265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E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7F14F-2952-409D-8409-956E02F31057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1EC12-42C9-4343-9FDD-5B2D540E99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595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92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5475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437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34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2373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885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702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18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978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07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065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E326-6FF0-4406-B0EE-8B60F34A8CED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0A4D-41CE-4861-882A-19EC8CA0BC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716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5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02024" y="1078279"/>
            <a:ext cx="64624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6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sz="2200" b="1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Exigir al Gobierno que aclare su actividad empresarial, como cualquier otra, sujeta al cumplimiento de la Ley y que se establezcan límites a este tipo de actividades, a través del diálogo social</a:t>
            </a:r>
            <a:endParaRPr lang="es-ES" sz="2200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sz="2200" b="1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Involucrar a la Inspección de Trabajo y Seguridad Social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para que actúe y controle, mediante instrucciones específicas, aclarando las condiciones de estos trabajadores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sz="2200" b="1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Plantear reformas legislativas en todos los procesos de externalización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, para que también se garanticen los derechos de estos trabajadores y trabajadoras.</a:t>
            </a:r>
          </a:p>
          <a:p>
            <a:r>
              <a:rPr lang="es-ES" sz="1600" dirty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NO A LA PRECARIEDAD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Y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LA EXPLOTACIÓN DE ESTAS PLATAFORMAS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069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5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55776" y="764704"/>
            <a:ext cx="61206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20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sz="2000" b="1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Plataforma online de  apoyo y servicio a los trabajadores y trabajadoras que desarrollan sus trabajo en las plataformas digitales</a:t>
            </a:r>
          </a:p>
          <a:p>
            <a:pPr lvl="0"/>
            <a:endParaRPr lang="es-ES" sz="20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 </a:t>
            </a:r>
          </a:p>
          <a:p>
            <a:pPr lvl="0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TU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plataforma de  información, reivindicación, organización y denuncia</a:t>
            </a:r>
          </a:p>
          <a:p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 </a:t>
            </a:r>
          </a:p>
          <a:p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TU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pone sus recursos  a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dísposición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de estas personas, que no cuentan con una red de protección para sus relaciones laborales </a:t>
            </a:r>
          </a:p>
          <a:p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endParaRPr lang="es-ES" sz="20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TU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 </a:t>
            </a:r>
            <a:r>
              <a:rPr lang="es-ES" sz="2000" b="1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vía de participación , resolver dudas y asesorar</a:t>
            </a:r>
          </a:p>
          <a:p>
            <a:pPr lvl="0"/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endParaRPr lang="es-ES" sz="20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20600" cy="4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TU respuesta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YA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4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83768" y="1124744"/>
            <a:ext cx="66602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La denominada economía colaborativa es 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un nuevo modelo de negocio basado en conectar prestadores de servicios (profesionales o no) con consumidores y usuarios a través de plataformas digitales en red.</a:t>
            </a:r>
          </a:p>
          <a:p>
            <a:pPr lvl="0"/>
            <a:endParaRPr lang="es-ES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Utilizan a las personas y se les pretende negar su condición de trabajadores y trabajadoras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. Se están desarrollando en diferentes ámbitos (alquiler de viviendas de transporte y servicios de atención y cuidados son los más desarrollados)</a:t>
            </a:r>
          </a:p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Se autoexcluyen de la legislación laboral  vigente y requieren una específica para ellas.  La reforma laboral y la desregulación son su caldo de cultivo</a:t>
            </a:r>
            <a:endParaRPr lang="es-ES" u="none" strike="noStrik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Su negocio aumenta a base de explotar a las personas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. Pretenden favorecerse de un supuesto vacío legislativo para  generar situaciones de explotación laboral intolerables, que crecen al ritmo que se extiende este tipo de negocio.</a:t>
            </a:r>
            <a:endParaRPr lang="es-ES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LAS PLATAFORMAS DIGITALES,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UN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NUEVO MAL ENDÉMICO DE NUESTRA ECONOMÍA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57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83768" y="1221715"/>
            <a:ext cx="67504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presentan como un ente ajeno a las empresas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eludir toda responsabilidad laboral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Intentan arrancar cambios legislativos que se adapten a sus necesidades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 más puro estilo neoliberal imperante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Reducen, a la mínima expresión, la negociación colectiva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ensanchando la individualización de las relaciones de trabajo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Demuestran una capacidad camaleónica de adaptarse a la realidad</a:t>
            </a:r>
            <a:r>
              <a:rPr lang="es-ES" sz="2200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 la legislación vigente</a:t>
            </a:r>
          </a:p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SON EXPERTAS EN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ELUDIR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RESPONSABILIDADES LABORALES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7916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74032" y="1250751"/>
            <a:ext cx="6750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Utilizan las nuevas tecnologías</a:t>
            </a:r>
            <a:r>
              <a:rPr lang="es-ES" sz="2200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inmediatez y por su fácil propagación a todos los sectores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Tienen un acceso fácil a la subcontratación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los bajos salarios y la homologación por lo bajo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Expanden la economía sumergida</a:t>
            </a:r>
            <a:r>
              <a:rPr lang="es-ES" sz="2200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 figura del trabajador pobre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poco transparentes</a:t>
            </a:r>
            <a:r>
              <a:rPr lang="es-ES" sz="2200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sus operaciones</a:t>
            </a:r>
            <a:endParaRPr lang="es-ES" sz="220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SON EXPERTAS EN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ELUDIR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RESPONSABILIDADES LABORALES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13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55776" y="1052736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No se les retribuye</a:t>
            </a:r>
            <a:r>
              <a:rPr lang="es-ES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las horas extras</a:t>
            </a:r>
          </a:p>
          <a:p>
            <a:pPr lvl="0"/>
            <a:endParaRPr lang="es-ES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No tienen seguridad jurídica</a:t>
            </a:r>
            <a:endParaRPr lang="es-ES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Tienen unas mínimas garantías</a:t>
            </a:r>
            <a:r>
              <a:rPr lang="es-ES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por el  tiempo de trabajo prestado</a:t>
            </a:r>
          </a:p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Se les impide</a:t>
            </a:r>
            <a:r>
              <a:rPr lang="es-ES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su condición de trabajadores por cuenta ajena,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utilizando que mantienen 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una relación mercantil con la empresa</a:t>
            </a:r>
          </a:p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Están más expuestos a los riesgos en la salud (más presionados, más riesgos psicosociales) y no tienen ningún tipo de protección debido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a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 trabajo individualizado de las plataformas en red.</a:t>
            </a:r>
          </a:p>
          <a:p>
            <a:pPr lvl="0"/>
            <a:endParaRPr lang="es-ES" b="1" u="none" strike="noStrik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Soportan situaciones de explotación</a:t>
            </a:r>
            <a:r>
              <a:rPr lang="es-ES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intolerables</a:t>
            </a:r>
          </a:p>
          <a:p>
            <a:pPr lvl="0"/>
            <a:endParaRPr lang="es-ES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Fomentan el desánimo y la resignación</a:t>
            </a:r>
            <a:r>
              <a:rPr lang="es-ES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</a:t>
            </a:r>
            <a:r>
              <a:rPr lang="es-ES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entre la clase trabajadora</a:t>
            </a:r>
            <a:endParaRPr lang="es-ES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NO CONSIDERAN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AL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TRABAJADOR Y LE EXPLOTAN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700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02024" y="1052736"/>
            <a:ext cx="63184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Gobierno no ha hecho nada</a:t>
            </a: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relación a este tipo de actividad. Tampoco ha abierto  una línea de </a:t>
            </a: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trabajo, como otros países europeos, sobre 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digitalización de la economía y su proyección en el mercado laboral y los sistemas de protección social</a:t>
            </a: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sz="2200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 grupos políticos como el Consejo Económico y Social le han exigido políticas en relación a esta materia y abordar los retos que plantea el mercado de trabajo</a:t>
            </a: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u="none" strike="noStrik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necesaria una legislación común</a:t>
            </a:r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nivel internacional, se exige un marco europeo sobre el trabajo colaborativo y una directiva sobre la vida privada en el trabajo</a:t>
            </a:r>
          </a:p>
          <a:p>
            <a:pPr lvl="0"/>
            <a:endParaRPr lang="es-ES" sz="1400" b="1" u="none" strike="noStrik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LAS INSTITUCIONES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NACIONALES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Y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EUROPEAS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TIENEN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QUE TOMAR CARTAS EN EL ASUNTO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4788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02024" y="1150868"/>
            <a:ext cx="63184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adaptarse a las nuevas formas de economía</a:t>
            </a: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deben modernizar la legislación, en particular los sistemas de Seguridad Social, para adaptarlos a los avances tecnológicos, al tiempo que se garantiza la protección de los </a:t>
            </a: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Mayores </a:t>
            </a:r>
            <a:r>
              <a:rPr lang="es-ES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sanciones</a:t>
            </a:r>
            <a:r>
              <a:rPr lang="es-E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las infracciones relativas a las condiciones de trabajo, prestando especial atención al trabajo autónomo ficticio y no </a:t>
            </a:r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declarado</a:t>
            </a:r>
          </a:p>
          <a:p>
            <a:pPr lvl="0"/>
            <a:endParaRPr 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s-E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puede permitir que estas empresas campen a sus anchas  sin control</a:t>
            </a:r>
            <a: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sz="1400" b="1" u="none" strike="noStrik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LAS INSTITUCIONES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NACIONALES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Y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EUROPEAS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 TIENEN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QUE TOMAR CARTAS EN EL ASUNTO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685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02024" y="1222295"/>
            <a:ext cx="64624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Queremos  que se regule para evitar que sean un instrumento de empobrecimiento de los trabajadores y las trabajadoras de este país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Exigimos su regulación conforme al derecho laboral y que se cumpla. La economía colaborativa es peligrosa si no se establecen unas reglas justas que aún no existen</a:t>
            </a:r>
          </a:p>
          <a:p>
            <a:pPr lvl="0"/>
            <a:endParaRPr lang="es-E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endParaRPr lang="es-ES" sz="22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pPr lvl="0"/>
            <a:r>
              <a:rPr lang="es-ES" sz="220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Garantizar que se respeten los derechos de los trabajadores (contrato, jornada, salario, prestaciones…), con independencia del formato de la actividad</a:t>
            </a:r>
          </a:p>
          <a:p>
            <a:pPr lvl="0"/>
            <a:endParaRPr lang="es-ES" sz="1600" b="1" u="none" strike="noStrik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itchFamily="34" charset="0"/>
            </a:endParaRPr>
          </a:p>
          <a:p>
            <a:r>
              <a:rPr lang="es-ES" sz="1600" dirty="0" smtClean="0"/>
              <a:t> 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1763688" y="188640"/>
            <a:ext cx="7470576" cy="64633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NO A LA PRECARIEDAD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Y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itchFamily="34" charset="0"/>
              </a:rPr>
              <a:t>LA EXPLOTACIÓN DE ESTAS PLATAFORMAS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75750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10" y="1340768"/>
            <a:ext cx="1280626" cy="1224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338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728</Words>
  <Application>Microsoft Office PowerPoint</Application>
  <PresentationFormat>Presentación en pantalla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Amores</dc:creator>
  <cp:lastModifiedBy>Inmaculada Fernandez Loureiro</cp:lastModifiedBy>
  <cp:revision>19</cp:revision>
  <dcterms:created xsi:type="dcterms:W3CDTF">2017-07-24T09:50:26Z</dcterms:created>
  <dcterms:modified xsi:type="dcterms:W3CDTF">2017-10-19T09:39:36Z</dcterms:modified>
</cp:coreProperties>
</file>